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660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dpu.edu.u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56" y="2331875"/>
            <a:ext cx="701702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„ТЕОРІЯ І ПРАКТИКА </a:t>
            </a:r>
          </a:p>
          <a:p>
            <a:pPr algn="ctr"/>
            <a:r>
              <a:rPr lang="ru-RU" sz="3600" b="1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ВИЩОЇ ПРОФЕСІЙНОЇ ОСВІТИ </a:t>
            </a:r>
          </a:p>
          <a:p>
            <a:pPr algn="ctr"/>
            <a:r>
              <a:rPr lang="ru-RU" sz="3600" b="1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В УКРАЇНІ”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8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</a:t>
            </a:r>
            <a:r>
              <a:rPr lang="uk-UA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„Функції та напрями діяльності студентського самоврядування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8" y="1510747"/>
            <a:ext cx="8276911" cy="4840358"/>
          </a:xfrm>
        </p:spPr>
        <p:txBody>
          <a:bodyPr>
            <a:normAutofit fontScale="90000"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Викладачі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Коркішко Олена Геннадіївна − кандидат педагогічних наук,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доцент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викладачів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Коркішко О.Г.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korkishko.l.g@gmail.com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pl-PL" sz="240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pl-PL" sz="2400" smtClean="0">
                <a:latin typeface="Times New Roman" pitchFamily="18" charset="0"/>
                <a:cs typeface="Times New Roman" pitchFamily="18" charset="0"/>
                <a:hlinkClick r:id="rId2"/>
              </a:rPr>
              <a:t>ddpu.edu.ua</a:t>
            </a:r>
            <a:r>
              <a:rPr lang="pl-PL" sz="240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smtClean="0">
                <a:latin typeface="Times New Roman" pitchFamily="18" charset="0"/>
                <a:cs typeface="Times New Roman" pitchFamily="18" charset="0"/>
              </a:rPr>
              <a:t>9090/moodle/course/view.php?id=941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</a:t>
            </a:r>
            <a:r>
              <a:rPr lang="uk-UA" sz="2400" i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середа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11.40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789043"/>
            <a:ext cx="839657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Анотація до </a:t>
            </a:r>
            <a:r>
              <a:rPr lang="uk-UA" sz="2400" b="1" i="1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система вищої професійної (педагогічної) освіти в Україні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принципи державної політики у сфері професійної освіти, державного регулювання та освітньої діяльності, сукупність нормативних документів визначеної сфери – вищої професійної (педагогічної) освіти, а також організації освітнього процесу у ЗВО.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екзамен.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400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підготовка професійно компетентного фахівця з високим рівнем педагогічної грамотності, як важливої складової його професійної культури в питаннях вищої освіти та вищої школи в Україні; формування системи теоретичних знань і практичних умінь щодо вищої професійної освіти в Україні, особливостей провідних тенденцій, суперечностей і закономірностей професійної освіти, актуалізації історичного досвіду в сучасних умовах модернізації національної освіти.</a:t>
            </a:r>
          </a:p>
          <a:p>
            <a:pPr indent="357188" algn="just"/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indent="357188" algn="just"/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3. Здатність вчитися і оволодівати сучасними знаннями.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4. Здатність до пошуку, оброблення та аналізу інформації з різних джерел.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ЗК 6. Вміння виявляти, ставити та вирішувати проблеми.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400" b="1" i="1" dirty="0" smtClean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1. Здатність виявляти потенційні зв’язки освітньої теорії, освітньої політики та практики.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3. Обізнаність з різними контекстами, у яких може відбуватися навчання.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ФК 5. Розуміння цілей і особливостей освітніх систем</a:t>
            </a:r>
            <a:endParaRPr lang="uk-UA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endParaRPr lang="uk-UA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2007701"/>
            <a:ext cx="86033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algn="just"/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indent="432000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ПРН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1. Здійснювати пошук, опрацювання та аналіз професійно-важливих знань із різних джерел із використанням сучасних інформаційно-комунікаційних технологій.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ПРН 7. Оцінювати ступінь складності завдань діяльності та приймати за потреби рішення про звернення за фаховою допомогою про підвищення кваліфікації.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ПРН 9. Здійснювати аналітичний пошук наукової інформації та оцінювати її за критеріями доцільності та достовірності.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ПРН 10. Здійснювати адаптацію та модифікацію існуючих наукових підходів до конкретних ситуацій професійної діяльності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32000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32000" algn="just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6"/>
            <a:ext cx="8156050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Сучасної тенденції розвитку вищої професійної освіти.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Напрями державної освітньої політики України.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Стратегії забезпечення конкурентоспроможності вищої освіти.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Модернізація вищої освіти України як фактор економічного та соціального прогресу української держави.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Глобальні проблеми вищої професійної освіти.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Організація освітнього процесу у закладах вищої освіти.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350</Words>
  <Application>Microsoft Office PowerPoint</Application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Дисципліна „Функції та напрями діяльності студентського самоврядування”</vt:lpstr>
      <vt:lpstr>Викладачі:  Коркішко Олена Геннадіївна − кандидат педагогічних наук, доцент  профайл викладачів: http://www.slavdpu.dn.ua/index.php/kafedra-pedahohiky-vyshchoi-shkoly/sklad-kafedri  e-mail Коркішко О.Г. − korkishko.l.g@gmail.com  сторінка курсу в Moodle:  http://ddpu.edu.ua: 9090/moodle/course/view.php?id=941  розклад консультацій: середа з 11.40 до 13.00 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33</cp:revision>
  <dcterms:created xsi:type="dcterms:W3CDTF">2019-10-28T08:40:00Z</dcterms:created>
  <dcterms:modified xsi:type="dcterms:W3CDTF">2021-06-05T13:41:13Z</dcterms:modified>
</cp:coreProperties>
</file>